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25"/>
  </p:notesMasterIdLst>
  <p:handoutMasterIdLst>
    <p:handoutMasterId r:id="rId26"/>
  </p:handoutMasterIdLst>
  <p:sldIdLst>
    <p:sldId id="290" r:id="rId2"/>
    <p:sldId id="316" r:id="rId3"/>
    <p:sldId id="318" r:id="rId4"/>
    <p:sldId id="277" r:id="rId5"/>
    <p:sldId id="291" r:id="rId6"/>
    <p:sldId id="293" r:id="rId7"/>
    <p:sldId id="298" r:id="rId8"/>
    <p:sldId id="294" r:id="rId9"/>
    <p:sldId id="295" r:id="rId10"/>
    <p:sldId id="299" r:id="rId11"/>
    <p:sldId id="300" r:id="rId12"/>
    <p:sldId id="301" r:id="rId13"/>
    <p:sldId id="302" r:id="rId14"/>
    <p:sldId id="303" r:id="rId15"/>
    <p:sldId id="309" r:id="rId16"/>
    <p:sldId id="313" r:id="rId17"/>
    <p:sldId id="310" r:id="rId18"/>
    <p:sldId id="311" r:id="rId19"/>
    <p:sldId id="320" r:id="rId20"/>
    <p:sldId id="312" r:id="rId21"/>
    <p:sldId id="314" r:id="rId22"/>
    <p:sldId id="315" r:id="rId23"/>
    <p:sldId id="319" r:id="rId2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C3C4A-78FF-4514-99B1-DF953995F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8B6E4-00B8-4525-83D6-193142A61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B57F-8ECE-4F7A-B39A-BC68370421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D9AB8-D289-44FB-A3C3-8A7E8C57FC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A4BDC-10AF-4922-97EE-9649B2C085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BD0C-4201-4863-84B8-8EAA94599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28/11/2018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0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13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68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9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25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19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7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09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1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37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7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3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28/11/2018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28/11/2018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28/11/2018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28/11/2018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28/11/2018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28/11/2018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28/11/2018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1" y="5710864"/>
            <a:ext cx="72360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LANGKAH KESELAMATAN </a:t>
            </a:r>
          </a:p>
          <a:p>
            <a:pPr algn="ctr"/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DEBU &amp; HABUK 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DI KUARI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9508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	: 26 November 2018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	: 0830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	: KSSB HQ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 startAt="2"/>
              <a:defRPr/>
            </a:pP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Water Browser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88989"/>
            <a:ext cx="5526157" cy="4144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19973"/>
            <a:ext cx="5526157" cy="421034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D259859-3A3C-4AC7-9C34-CA4ECE32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6" y="6077495"/>
            <a:ext cx="11596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Menyembur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berkala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jalan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premis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mengelakan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berterbangan</a:t>
            </a:r>
            <a:endParaRPr lang="en-MY" sz="24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8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 startAt="3"/>
              <a:defRPr/>
            </a:pP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Menutup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Kawasan </a:t>
            </a: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Pemprosesan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(Crushing Plant</a:t>
            </a:r>
            <a:r>
              <a:rPr lang="en-MY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19972"/>
            <a:ext cx="5602510" cy="4210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52837"/>
            <a:ext cx="5526157" cy="414461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919D524-CDB5-4579-87FA-641DCCA1118F}"/>
              </a:ext>
            </a:extLst>
          </p:cNvPr>
          <p:cNvSpPr/>
          <p:nvPr/>
        </p:nvSpPr>
        <p:spPr>
          <a:xfrm>
            <a:off x="9048229" y="2978773"/>
            <a:ext cx="530087" cy="675861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4D3926D-B30D-49EC-97D9-A175544E5B6F}"/>
              </a:ext>
            </a:extLst>
          </p:cNvPr>
          <p:cNvSpPr/>
          <p:nvPr/>
        </p:nvSpPr>
        <p:spPr>
          <a:xfrm>
            <a:off x="3661221" y="2375991"/>
            <a:ext cx="530087" cy="675861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3C7BD-F11C-4B0A-9AC3-3C1DE80C552D}"/>
              </a:ext>
            </a:extLst>
          </p:cNvPr>
          <p:cNvSpPr/>
          <p:nvPr/>
        </p:nvSpPr>
        <p:spPr>
          <a:xfrm>
            <a:off x="3197394" y="1922232"/>
            <a:ext cx="1457740" cy="4508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Crusher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5B18E-5BD7-4143-92F7-30ACA7E430F4}"/>
              </a:ext>
            </a:extLst>
          </p:cNvPr>
          <p:cNvSpPr/>
          <p:nvPr/>
        </p:nvSpPr>
        <p:spPr>
          <a:xfrm>
            <a:off x="8584402" y="2525983"/>
            <a:ext cx="1457740" cy="4508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Conveyor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0925EC5F-E8F4-4D26-989F-CB35100F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51" y="5963363"/>
            <a:ext cx="11596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Menutup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kawasan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pemprosesan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(crushing plant)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endParaRPr lang="en-MY" sz="24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4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 startAt="4"/>
              <a:defRPr/>
            </a:pP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Sprinkler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24203"/>
            <a:ext cx="5602510" cy="4201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52837"/>
            <a:ext cx="5526156" cy="414461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BF40784-1D5D-47E2-8482-301AEA774476}"/>
              </a:ext>
            </a:extLst>
          </p:cNvPr>
          <p:cNvSpPr/>
          <p:nvPr/>
        </p:nvSpPr>
        <p:spPr>
          <a:xfrm>
            <a:off x="2228109" y="3526377"/>
            <a:ext cx="342900" cy="371475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01323C4-75D2-4443-80E3-BFF11A76597D}"/>
              </a:ext>
            </a:extLst>
          </p:cNvPr>
          <p:cNvSpPr/>
          <p:nvPr/>
        </p:nvSpPr>
        <p:spPr>
          <a:xfrm>
            <a:off x="3104409" y="3503421"/>
            <a:ext cx="342900" cy="371475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23340A0-9B5E-4452-9FFC-205FD7CD956C}"/>
              </a:ext>
            </a:extLst>
          </p:cNvPr>
          <p:cNvSpPr/>
          <p:nvPr/>
        </p:nvSpPr>
        <p:spPr>
          <a:xfrm rot="2127795">
            <a:off x="9752860" y="2903248"/>
            <a:ext cx="342900" cy="371475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C99778B-8DF9-4BE8-B021-FD7DCE16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6" y="6077495"/>
            <a:ext cx="11596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water sprinkler di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crusher</a:t>
            </a:r>
          </a:p>
        </p:txBody>
      </p:sp>
    </p:spTree>
    <p:extLst>
      <p:ext uri="{BB962C8B-B14F-4D97-AF65-F5344CB8AC3E}">
        <p14:creationId xmlns:p14="http://schemas.microsoft.com/office/powerpoint/2010/main" val="109454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 startAt="5"/>
              <a:defRPr/>
            </a:pP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Tanaman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endParaRPr lang="en-MY" sz="2800" b="1" u="sng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24203"/>
            <a:ext cx="5602509" cy="4201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52837"/>
            <a:ext cx="5526156" cy="414461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12C8E8A-E3F5-407C-BDF5-35D9E21684A1}"/>
              </a:ext>
            </a:extLst>
          </p:cNvPr>
          <p:cNvSpPr/>
          <p:nvPr/>
        </p:nvSpPr>
        <p:spPr>
          <a:xfrm rot="18506328">
            <a:off x="8115459" y="2226597"/>
            <a:ext cx="458361" cy="632759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2022A42-6696-4279-895C-33F30E666AE2}"/>
              </a:ext>
            </a:extLst>
          </p:cNvPr>
          <p:cNvSpPr/>
          <p:nvPr/>
        </p:nvSpPr>
        <p:spPr>
          <a:xfrm rot="18506328">
            <a:off x="10255701" y="2281448"/>
            <a:ext cx="458361" cy="632759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64A20A3-3F27-4A17-B750-BF53D139AD89}"/>
              </a:ext>
            </a:extLst>
          </p:cNvPr>
          <p:cNvSpPr/>
          <p:nvPr/>
        </p:nvSpPr>
        <p:spPr>
          <a:xfrm rot="16200000">
            <a:off x="3963293" y="2920010"/>
            <a:ext cx="458361" cy="632759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BF7C681-FDDE-4B51-BB98-D09D7CF51180}"/>
              </a:ext>
            </a:extLst>
          </p:cNvPr>
          <p:cNvSpPr/>
          <p:nvPr/>
        </p:nvSpPr>
        <p:spPr>
          <a:xfrm rot="5400000">
            <a:off x="781192" y="2920010"/>
            <a:ext cx="458361" cy="632759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E708CE5D-4995-41E8-B4AB-5AB9F446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6" y="6077495"/>
            <a:ext cx="11596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Tanaman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pokok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memerangkap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kawasan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premis</a:t>
            </a:r>
            <a:endParaRPr lang="en-MY" sz="24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 startAt="6"/>
              <a:defRPr/>
            </a:pP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Silt Trap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24203"/>
            <a:ext cx="5602509" cy="4201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52837"/>
            <a:ext cx="5526156" cy="41446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1E971FC1-91DB-402B-9AB5-536FFDAF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6" y="6077495"/>
            <a:ext cx="11596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i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Silt trap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berfungsi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memerangkap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lumpur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sedimen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 yang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kering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5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7845" y="2325917"/>
            <a:ext cx="115963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PEMAKAIAN YANG PERLU DI PATUHI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1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 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marR="0" lvl="1" indent="-5191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marR="0" lvl="1" indent="-5191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pemerhatian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lawatan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dijalankan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langkah-langkah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pemakaian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keselamatan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kesihatan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dipatuhi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kakitangan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berada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tapak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kuari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baseline="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3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Safety mask</a:t>
            </a:r>
            <a:endParaRPr kumimoji="0" lang="en-MY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79BB64-99B6-4704-97A9-2735A2CC2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37" y="2011139"/>
            <a:ext cx="3571436" cy="2678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58F817-D37F-4F31-A12F-680950F1E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1" y="1984443"/>
            <a:ext cx="3571436" cy="2678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989D7-8A44-4ED5-98B2-4D7B65DF7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79" y="1989391"/>
            <a:ext cx="3571436" cy="2678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85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Safety Helmet &amp; Reflective Vest</a:t>
            </a:r>
            <a:endParaRPr kumimoji="0" lang="en-MY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DD27F-9067-4169-BFB9-C1D6C0D9C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2" y="2060794"/>
            <a:ext cx="5680304" cy="3788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B107DE-513B-4446-8288-7DF68BC94D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27" y="2060795"/>
            <a:ext cx="3137864" cy="379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304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MY" sz="2800" b="1" u="sng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Safety Shoes</a:t>
            </a:r>
            <a:endParaRPr kumimoji="0" lang="en-MY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DD27F-9067-4169-BFB9-C1D6C0D9C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44" y="2060794"/>
            <a:ext cx="3856200" cy="3788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B107DE-513B-4446-8288-7DF68BC94D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63" y="2060795"/>
            <a:ext cx="2745591" cy="379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82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KESAN KUARI TERHADAP ALAM SEKITAR 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1" y="1196753"/>
            <a:ext cx="1188441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pencemaran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disebabkan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pengkuarian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Pencemaran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udara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	133mg/m²/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Gegaran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(Blasting)				5mm/second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Pencemaran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bunyi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	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  <a:hlinkClick r:id="rId4" action="ppaction://hlinksldjump"/>
              </a:rPr>
              <a:t>120db (decibel)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Menjejaskan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(Air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Larian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	250mg/Lt</a:t>
            </a:r>
          </a:p>
          <a:p>
            <a:pPr marL="3255962" lvl="8" indent="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			50mg/Lt (LUAS)</a:t>
            </a:r>
          </a:p>
          <a:p>
            <a:pPr marL="112712" lvl="1" indent="0" algn="just"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1" indent="0" algn="just">
              <a:defRPr/>
            </a:pP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7CEE8-DDBE-4F9D-8D0A-620FA694ADC8}"/>
              </a:ext>
            </a:extLst>
          </p:cNvPr>
          <p:cNvSpPr/>
          <p:nvPr/>
        </p:nvSpPr>
        <p:spPr>
          <a:xfrm>
            <a:off x="7564882" y="2129653"/>
            <a:ext cx="4403188" cy="40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Had yang </a:t>
            </a:r>
            <a:r>
              <a:rPr lang="en-US" sz="2400" b="1" u="sng" dirty="0" err="1">
                <a:solidFill>
                  <a:schemeClr val="tx1"/>
                </a:solidFill>
              </a:rPr>
              <a:t>dibenarkan</a:t>
            </a:r>
            <a:r>
              <a:rPr lang="en-US" sz="2400" b="1" u="sng" dirty="0">
                <a:solidFill>
                  <a:schemeClr val="tx1"/>
                </a:solidFill>
              </a:rPr>
              <a:t> oleh JMG</a:t>
            </a:r>
          </a:p>
        </p:txBody>
      </p:sp>
    </p:spTree>
    <p:extLst>
      <p:ext uri="{BB962C8B-B14F-4D97-AF65-F5344CB8AC3E}">
        <p14:creationId xmlns:p14="http://schemas.microsoft.com/office/powerpoint/2010/main" val="110842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Penggunaan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Ear Plug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AB49E-9678-4B7F-AA86-F628615C6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3" y="1870124"/>
            <a:ext cx="2950355" cy="4004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58C6E-340F-4B97-8D0E-FDB620B3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87" y="1788988"/>
            <a:ext cx="2950355" cy="4069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496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Penggunaan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Safety Google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AB49E-9678-4B7F-AA86-F628615C6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2" y="1817349"/>
            <a:ext cx="5635250" cy="3443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58C6E-340F-4B97-8D0E-FDB620B390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80" y="1780780"/>
            <a:ext cx="3443762" cy="3443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63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637115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CADANGAN PEMAKAIAN YANG PERLU </a:t>
            </a: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DI PATUHI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Majikan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Perlu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Mengadakan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Ujian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Saringan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Kesihatan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Secara</a:t>
            </a:r>
            <a:r>
              <a:rPr kumimoji="0" lang="en-MY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Berkala</a:t>
            </a:r>
            <a:endParaRPr kumimoji="0" lang="en-MY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AB49E-9678-4B7F-AA86-F628615C6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187429"/>
            <a:ext cx="3758452" cy="405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58C6E-340F-4B97-8D0E-FDB620B3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44" y="2150860"/>
            <a:ext cx="4054256" cy="4054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955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6E3DDD3C-9D51-4533-AFAC-999AB15B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9" y="2832801"/>
            <a:ext cx="115963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lvl="1" indent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15423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KESAN KUARI TERHADAP ALAM SEKITAR 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5F5D0729-EC28-457D-866E-AFD831C1F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0" y="1261527"/>
            <a:ext cx="11633982" cy="5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7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DEFINISI DEBU &amp; HABUK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5136" y="1473766"/>
            <a:ext cx="115963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sejumlah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halus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pemecahan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Kebiasaanya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tertinggal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permukaan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fizikal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manakala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ukuran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terapung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udara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lvl="1" indent="0" algn="just">
              <a:defRPr/>
            </a:pP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 KEPADA KESIHATAN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5136" y="1545984"/>
            <a:ext cx="115963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cukup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pernafasan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bahagian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paru-paru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bahagian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pernafasan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bahagian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umumnya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mekanisme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semulajadi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mengakibatkan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partikel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disedut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kekal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paru-paru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0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 KEPADA KESIHATAN (SAMBUNGAN)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5136" y="1345076"/>
            <a:ext cx="115963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terdedah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&amp;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yang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penyakit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paru-paru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di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kenali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Pneumoconisis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gejala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penyakit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disebabkan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Pneumoconisis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kering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Sesak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nafas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walaupun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kedaan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berehat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Sakit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dada 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9912" lvl="1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kanser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paru-paru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6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KESAN KEPADA KESIHATAN (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SAMBUNGAN)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45136" y="1345076"/>
            <a:ext cx="115963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569912" lvl="1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penyakit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Pneumoconisis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69912" lvl="1" indent="-457200" algn="just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Silicosis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Silika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pasir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Anthracosis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Bauxite Fibrosis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Bauxite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Asbestosis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Asbestos</a:t>
            </a: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Aluminosis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Aluminium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Berylliosis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Serat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Kapas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541462" lvl="3" indent="-571500" algn="just">
              <a:buFont typeface="+mj-lt"/>
              <a:buAutoNum type="romanLcPeriod"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Siderosis		-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asap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kimpalan</a:t>
            </a:r>
            <a:endParaRPr lang="en-MY" sz="28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1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7845" y="3007774"/>
            <a:ext cx="115963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lvl="1" indent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 KAWALAN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b="1" dirty="0">
                <a:latin typeface="Cambria" panose="02040503050406030204" pitchFamily="18" charset="0"/>
                <a:cs typeface="Arial" panose="020B0604020202020204" pitchFamily="34" charset="0"/>
              </a:rPr>
              <a:t>LANGKAH </a:t>
            </a:r>
            <a:r>
              <a:rPr lang="en-MY" altLang="en-US" sz="32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KAWALAN</a:t>
            </a:r>
            <a:b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27062" lvl="1" indent="-514350" algn="just">
              <a:buFont typeface="+mj-lt"/>
              <a:buAutoNum type="arabicPeriod"/>
              <a:defRPr/>
            </a:pPr>
            <a:r>
              <a:rPr lang="en-MY" sz="2800" b="1" u="sng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Wash Through</a:t>
            </a: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9680C-9FE4-4DC3-9ADA-A8DE77FBD2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788989"/>
            <a:ext cx="5526157" cy="4144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396B6-2207-4F95-8ED3-F44E22253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3" y="1769782"/>
            <a:ext cx="5526157" cy="4144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7371BFC2-BFFB-448E-9031-E17B42BA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36" y="6077495"/>
            <a:ext cx="11596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defRPr/>
            </a:pP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Lori yang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wash trough yang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disediakan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membersihkan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kotoran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lumpur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debu</a:t>
            </a:r>
            <a:r>
              <a:rPr lang="en-MY" sz="2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MY" sz="2400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habuk</a:t>
            </a:r>
            <a:endParaRPr lang="en-MY" sz="24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2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3998</TotalTime>
  <Words>386</Words>
  <Application>Microsoft Office PowerPoint</Application>
  <PresentationFormat>Widescreen</PresentationFormat>
  <Paragraphs>126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  KESAN KUARI TERHADAP ALAM SEKITAR   </vt:lpstr>
      <vt:lpstr>  KESAN KUARI TERHADAP ALAM SEKITAR   </vt:lpstr>
      <vt:lpstr>  DEFINISI DEBU &amp; HABUK  </vt:lpstr>
      <vt:lpstr>  KESAN KEPADA KESIHATAN  </vt:lpstr>
      <vt:lpstr>  KESAN KEPADA KESIHATAN (SAMBUNGAN)  </vt:lpstr>
      <vt:lpstr>  KESAN KEPADA KESIHATAN (SAMBUNGAN)  </vt:lpstr>
      <vt:lpstr>PowerPoint Presentation</vt:lpstr>
      <vt:lpstr>  LANGKAH KAWALAN  </vt:lpstr>
      <vt:lpstr>  LANGKAH KAWALAN  </vt:lpstr>
      <vt:lpstr>  LANGKAH KAWALAN  </vt:lpstr>
      <vt:lpstr>  LANGKAH KAWALAN  </vt:lpstr>
      <vt:lpstr>  LANGKAH KAWALAN  </vt:lpstr>
      <vt:lpstr>  LANGKAH KAWALAN  </vt:lpstr>
      <vt:lpstr>PowerPoint Presentation</vt:lpstr>
      <vt:lpstr> CADANGAN PEMAKAIAN YANG PERLU  DI PATUHI   </vt:lpstr>
      <vt:lpstr> CADANGAN PEMAKAIAN YANG PERLU  DI PATUHI  </vt:lpstr>
      <vt:lpstr> CADANGAN PEMAKAIAN YANG PERLU  DI PATUHI  </vt:lpstr>
      <vt:lpstr> CADANGAN PEMAKAIAN YANG PERLU  DI PATUHI  </vt:lpstr>
      <vt:lpstr> CADANGAN PEMAKAIAN YANG PERLU  DI PATUHI  </vt:lpstr>
      <vt:lpstr> CADANGAN PEMAKAIAN YANG PERLU  DI PATUHI  </vt:lpstr>
      <vt:lpstr> CADANGAN PEMAKAIAN YANG PERLU  DI PATUHI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Nina Kasimil</cp:lastModifiedBy>
  <cp:revision>202</cp:revision>
  <cp:lastPrinted>2016-06-24T04:19:21Z</cp:lastPrinted>
  <dcterms:created xsi:type="dcterms:W3CDTF">2016-06-23T08:55:35Z</dcterms:created>
  <dcterms:modified xsi:type="dcterms:W3CDTF">2018-11-28T06:19:55Z</dcterms:modified>
</cp:coreProperties>
</file>